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8" r:id="rId31"/>
    <p:sldId id="285" r:id="rId32"/>
    <p:sldId id="286" r:id="rId33"/>
    <p:sldId id="287" r:id="rId34"/>
    <p:sldId id="289" r:id="rId35"/>
    <p:sldId id="290" r:id="rId36"/>
    <p:sldId id="291" r:id="rId37"/>
    <p:sldId id="292" r:id="rId38"/>
    <p:sldId id="294" r:id="rId39"/>
    <p:sldId id="293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A555-5A71-49C2-BE53-5213D24EE15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7150-FE2E-4FED-9C32-0BBB8C58E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5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A555-5A71-49C2-BE53-5213D24EE15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7150-FE2E-4FED-9C32-0BBB8C58E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0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A555-5A71-49C2-BE53-5213D24EE15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7150-FE2E-4FED-9C32-0BBB8C58E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1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A555-5A71-49C2-BE53-5213D24EE15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7150-FE2E-4FED-9C32-0BBB8C58E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A555-5A71-49C2-BE53-5213D24EE15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7150-FE2E-4FED-9C32-0BBB8C58E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83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A555-5A71-49C2-BE53-5213D24EE15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7150-FE2E-4FED-9C32-0BBB8C58E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9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A555-5A71-49C2-BE53-5213D24EE15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7150-FE2E-4FED-9C32-0BBB8C58E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7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A555-5A71-49C2-BE53-5213D24EE15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7150-FE2E-4FED-9C32-0BBB8C58E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9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A555-5A71-49C2-BE53-5213D24EE15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7150-FE2E-4FED-9C32-0BBB8C58E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6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A555-5A71-49C2-BE53-5213D24EE15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7150-FE2E-4FED-9C32-0BBB8C58E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8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A555-5A71-49C2-BE53-5213D24EE15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7150-FE2E-4FED-9C32-0BBB8C58E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6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BA555-5A71-49C2-BE53-5213D24EE15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17150-FE2E-4FED-9C32-0BBB8C58E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9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3072245"/>
            <a:ext cx="7772400" cy="1470025"/>
          </a:xfrm>
        </p:spPr>
        <p:txBody>
          <a:bodyPr/>
          <a:lstStyle/>
          <a:p>
            <a:r>
              <a:rPr lang="en-US" dirty="0" smtClean="0"/>
              <a:t>Western Swing &amp; Cowtown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r>
              <a:rPr lang="en-US" dirty="0" smtClean="0"/>
              <a:t>TCU Extended Education</a:t>
            </a:r>
          </a:p>
          <a:p>
            <a:r>
              <a:rPr lang="en-US" dirty="0" smtClean="0"/>
              <a:t>Course 19MM40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43344"/>
            <a:ext cx="5257800" cy="262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5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Buddy Brady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18" y="1600200"/>
            <a:ext cx="7100363" cy="4525963"/>
          </a:xfrm>
        </p:spPr>
      </p:pic>
    </p:spTree>
    <p:extLst>
      <p:ext uri="{BB962C8B-B14F-4D97-AF65-F5344CB8AC3E}">
        <p14:creationId xmlns:p14="http://schemas.microsoft.com/office/powerpoint/2010/main" val="12566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Joe Frank Ferguson III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932" y="1600200"/>
            <a:ext cx="1956136" cy="4525963"/>
          </a:xfrm>
        </p:spPr>
      </p:pic>
    </p:spTree>
    <p:extLst>
      <p:ext uri="{BB962C8B-B14F-4D97-AF65-F5344CB8AC3E}">
        <p14:creationId xmlns:p14="http://schemas.microsoft.com/office/powerpoint/2010/main" val="163798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Joe Frank Ferguson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Born April 22, 1914 in Fort Worth, TX</a:t>
            </a:r>
          </a:p>
          <a:p>
            <a:r>
              <a:rPr lang="en-US" dirty="0" smtClean="0"/>
              <a:t>Bassist for </a:t>
            </a:r>
            <a:r>
              <a:rPr lang="en-US" dirty="0" err="1" smtClean="0"/>
              <a:t>Lightcrust</a:t>
            </a:r>
            <a:r>
              <a:rPr lang="en-US" dirty="0" smtClean="0"/>
              <a:t> Doughboys and Bob Wills &amp; The Texas Playboys</a:t>
            </a:r>
          </a:p>
          <a:p>
            <a:r>
              <a:rPr lang="en-US" dirty="0" smtClean="0"/>
              <a:t>Performed for the “Original Texas Playboys” – final concert in 1986 at Will Rogers Coliseum</a:t>
            </a:r>
          </a:p>
          <a:p>
            <a:r>
              <a:rPr lang="en-US" dirty="0" smtClean="0"/>
              <a:t>Died February 14, 2001 in Fort Worth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0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Last “Original Texas Playboys” Concert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November 16, 1986 – Will Rogers Coliseum</a:t>
            </a:r>
          </a:p>
          <a:p>
            <a:r>
              <a:rPr lang="en-US" dirty="0" smtClean="0"/>
              <a:t>Lineup –</a:t>
            </a:r>
          </a:p>
          <a:p>
            <a:pPr lvl="1"/>
            <a:r>
              <a:rPr lang="en-US" dirty="0" smtClean="0"/>
              <a:t>Smokey </a:t>
            </a:r>
            <a:r>
              <a:rPr lang="en-US" dirty="0" err="1" smtClean="0"/>
              <a:t>Dacus</a:t>
            </a:r>
            <a:r>
              <a:rPr lang="en-US" dirty="0" smtClean="0"/>
              <a:t>, drums</a:t>
            </a:r>
          </a:p>
          <a:p>
            <a:pPr lvl="1"/>
            <a:r>
              <a:rPr lang="en-US" dirty="0" smtClean="0"/>
              <a:t>Leon McAuliffe, steel guitar</a:t>
            </a:r>
          </a:p>
          <a:p>
            <a:pPr lvl="1"/>
            <a:r>
              <a:rPr lang="en-US" dirty="0" smtClean="0"/>
              <a:t>Joe Frank Ferguson, bass</a:t>
            </a:r>
          </a:p>
          <a:p>
            <a:pPr lvl="1"/>
            <a:r>
              <a:rPr lang="en-US" dirty="0" smtClean="0"/>
              <a:t>Eldon </a:t>
            </a:r>
            <a:r>
              <a:rPr lang="en-US" dirty="0" err="1" smtClean="0"/>
              <a:t>Shamblin</a:t>
            </a:r>
            <a:r>
              <a:rPr lang="en-US" dirty="0" smtClean="0"/>
              <a:t>, guitar</a:t>
            </a:r>
          </a:p>
          <a:p>
            <a:pPr lvl="1"/>
            <a:r>
              <a:rPr lang="en-US" dirty="0" smtClean="0"/>
              <a:t>Clarence Cagle, piano</a:t>
            </a:r>
          </a:p>
          <a:p>
            <a:pPr lvl="1"/>
            <a:r>
              <a:rPr lang="en-US" dirty="0" smtClean="0"/>
              <a:t>Leon Rausch, vocals</a:t>
            </a:r>
          </a:p>
          <a:p>
            <a:pPr lvl="1"/>
            <a:r>
              <a:rPr lang="en-US" dirty="0" smtClean="0"/>
              <a:t>Gene </a:t>
            </a:r>
            <a:r>
              <a:rPr lang="en-US" dirty="0" err="1" smtClean="0"/>
              <a:t>Gasaway</a:t>
            </a:r>
            <a:r>
              <a:rPr lang="en-US" dirty="0" smtClean="0"/>
              <a:t>, fiddle</a:t>
            </a:r>
          </a:p>
          <a:p>
            <a:pPr lvl="1"/>
            <a:r>
              <a:rPr lang="en-US" dirty="0" smtClean="0"/>
              <a:t>Bob </a:t>
            </a:r>
            <a:r>
              <a:rPr lang="en-US" dirty="0" err="1" smtClean="0"/>
              <a:t>Boatright</a:t>
            </a:r>
            <a:r>
              <a:rPr lang="en-US" dirty="0" smtClean="0"/>
              <a:t>, fiddle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71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Set List….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Texas Playboy Theme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Big Ball's in Cowtown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Boot Heel Drag (instrumental)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Dusty Skies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Marie (Joe Frank Ferguson vocal)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San Antonio Rose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Fiddle breakdown: Little Betty Brown / Liberty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Milk Cow Blues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There'll Be Some Changes Made (Eldon </a:t>
            </a:r>
            <a:r>
              <a:rPr lang="en-US" dirty="0" err="1"/>
              <a:t>Shamblin</a:t>
            </a:r>
            <a:r>
              <a:rPr lang="en-US" dirty="0"/>
              <a:t> vocal)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Take Me Back to Tulsa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Right or Wrong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Blues When It Rains (June Whalen vocal)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Ida Red (Leon McAuliffe vocal; check out Clarence Cagle's solo)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Faded Love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Steel Guitar Rag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Lily Dale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Bubbles in My Beer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Blue Prelude (Joe Frank Ferguson vocal)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Home in San </a:t>
            </a:r>
            <a:r>
              <a:rPr lang="en-US" dirty="0" err="1"/>
              <a:t>Antone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Maiden's Prayer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Cherokee Maiden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/>
              <a:t>Keepin</a:t>
            </a:r>
            <a:r>
              <a:rPr lang="en-US" dirty="0"/>
              <a:t>' Bob Wills Music Alive (written by Bobby Lee)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Texas Playboy Theme - Closing</a:t>
            </a:r>
          </a:p>
        </p:txBody>
      </p:sp>
    </p:spTree>
    <p:extLst>
      <p:ext uri="{BB962C8B-B14F-4D97-AF65-F5344CB8AC3E}">
        <p14:creationId xmlns:p14="http://schemas.microsoft.com/office/powerpoint/2010/main" val="34978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 </a:t>
            </a:r>
            <a:r>
              <a:rPr lang="en-US" dirty="0" err="1" smtClean="0"/>
              <a:t>Stricklin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52600"/>
            <a:ext cx="5398940" cy="4387539"/>
          </a:xfrm>
        </p:spPr>
      </p:pic>
    </p:spTree>
    <p:extLst>
      <p:ext uri="{BB962C8B-B14F-4D97-AF65-F5344CB8AC3E}">
        <p14:creationId xmlns:p14="http://schemas.microsoft.com/office/powerpoint/2010/main" val="44086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 </a:t>
            </a:r>
            <a:r>
              <a:rPr lang="en-US" dirty="0" err="1" smtClean="0"/>
              <a:t>Stricklin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Born Alton Meeks </a:t>
            </a:r>
            <a:r>
              <a:rPr lang="en-US" dirty="0" err="1" smtClean="0"/>
              <a:t>Stricklin</a:t>
            </a:r>
            <a:r>
              <a:rPr lang="en-US" dirty="0" smtClean="0"/>
              <a:t> on January 29, 1908 in Antioch, TX</a:t>
            </a:r>
          </a:p>
          <a:p>
            <a:r>
              <a:rPr lang="en-US" dirty="0" smtClean="0"/>
              <a:t>Began on piano at age four, strongly influenced by jazz</a:t>
            </a:r>
          </a:p>
          <a:p>
            <a:pPr lvl="1"/>
            <a:r>
              <a:rPr lang="en-US" dirty="0" smtClean="0"/>
              <a:t>“I never heard anything like country music. Jazz was all I ever tried to play.”</a:t>
            </a:r>
          </a:p>
          <a:p>
            <a:r>
              <a:rPr lang="en-US" dirty="0" smtClean="0"/>
              <a:t>Performed to pay his way through Weatherford College</a:t>
            </a:r>
          </a:p>
          <a:p>
            <a:pPr lvl="1"/>
            <a:r>
              <a:rPr lang="en-US" dirty="0" smtClean="0"/>
              <a:t>Rio Grande </a:t>
            </a:r>
            <a:r>
              <a:rPr lang="en-US" dirty="0" err="1" smtClean="0"/>
              <a:t>Serenaders</a:t>
            </a:r>
            <a:endParaRPr lang="en-US" dirty="0" smtClean="0"/>
          </a:p>
          <a:p>
            <a:pPr lvl="1"/>
            <a:r>
              <a:rPr lang="en-US" dirty="0" smtClean="0"/>
              <a:t>Unholy Three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9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 </a:t>
            </a:r>
            <a:r>
              <a:rPr lang="en-US" dirty="0" err="1" smtClean="0"/>
              <a:t>Stricklin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Assistant program director at KFJZ</a:t>
            </a:r>
          </a:p>
          <a:p>
            <a:pPr lvl="1"/>
            <a:r>
              <a:rPr lang="en-US" dirty="0" smtClean="0"/>
              <a:t>As fate would have it…in walks Bob Wills one day</a:t>
            </a:r>
          </a:p>
          <a:p>
            <a:pPr lvl="1"/>
            <a:r>
              <a:rPr lang="en-US" dirty="0" smtClean="0"/>
              <a:t>Aladdin </a:t>
            </a:r>
            <a:r>
              <a:rPr lang="en-US" dirty="0" err="1" smtClean="0"/>
              <a:t>Laddies</a:t>
            </a:r>
            <a:r>
              <a:rPr lang="en-US" dirty="0" smtClean="0"/>
              <a:t> (Aladdin Lamp Company)</a:t>
            </a:r>
          </a:p>
          <a:p>
            <a:r>
              <a:rPr lang="en-US" dirty="0" smtClean="0"/>
              <a:t>Joined The Texas Playboys in 1935</a:t>
            </a:r>
          </a:p>
          <a:p>
            <a:pPr lvl="1"/>
            <a:r>
              <a:rPr lang="en-US" dirty="0" smtClean="0"/>
              <a:t>Set the groundwork for all Wills’ pianists and the Western Swing piano sound</a:t>
            </a:r>
          </a:p>
          <a:p>
            <a:pPr lvl="2"/>
            <a:r>
              <a:rPr lang="en-US" dirty="0" smtClean="0"/>
              <a:t>Floyd Domino (Asleep At The Wheel)</a:t>
            </a:r>
          </a:p>
          <a:p>
            <a:pPr lvl="1"/>
            <a:r>
              <a:rPr lang="en-US" dirty="0" smtClean="0"/>
              <a:t>Played on over 200 Wills recordings</a:t>
            </a:r>
          </a:p>
          <a:p>
            <a:r>
              <a:rPr lang="en-US" dirty="0" smtClean="0"/>
              <a:t>Performed on “For the Last Time”</a:t>
            </a:r>
          </a:p>
          <a:p>
            <a:pPr lvl="1"/>
            <a:r>
              <a:rPr lang="en-US" dirty="0" smtClean="0"/>
              <a:t>The Original Texas Playboys</a:t>
            </a:r>
          </a:p>
          <a:p>
            <a:r>
              <a:rPr lang="en-US" dirty="0" smtClean="0"/>
              <a:t>Died on October 15, 1986 in Cleburne, TX</a:t>
            </a:r>
          </a:p>
          <a:p>
            <a:pPr lvl="1"/>
            <a:endParaRPr lang="en-US" dirty="0"/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Louise Rowe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74" y="1600200"/>
            <a:ext cx="6293052" cy="4525963"/>
          </a:xfrm>
        </p:spPr>
      </p:pic>
    </p:spTree>
    <p:extLst>
      <p:ext uri="{BB962C8B-B14F-4D97-AF65-F5344CB8AC3E}">
        <p14:creationId xmlns:p14="http://schemas.microsoft.com/office/powerpoint/2010/main" val="67080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Louise Rowe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Born in Midland in 1932</a:t>
            </a:r>
          </a:p>
          <a:p>
            <a:r>
              <a:rPr lang="en-US" dirty="0" smtClean="0"/>
              <a:t>The only woman to play with The Texas Playboys</a:t>
            </a:r>
          </a:p>
          <a:p>
            <a:r>
              <a:rPr lang="en-US" dirty="0" smtClean="0"/>
              <a:t>Met Wills in 1952 with the Seven Rowe Brothers in Dallas</a:t>
            </a:r>
          </a:p>
          <a:p>
            <a:pPr lvl="1"/>
            <a:r>
              <a:rPr lang="en-US" dirty="0" smtClean="0"/>
              <a:t>She sang and Wills hired her!</a:t>
            </a:r>
          </a:p>
          <a:p>
            <a:pPr lvl="1"/>
            <a:r>
              <a:rPr lang="en-US" dirty="0" smtClean="0"/>
              <a:t>He realized she could also play…</a:t>
            </a:r>
          </a:p>
          <a:p>
            <a:r>
              <a:rPr lang="en-US" dirty="0" smtClean="0"/>
              <a:t>Toured with Wills from 1952-53 playing bass and providing harmony parts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9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Western Swing sidemen of </a:t>
            </a:r>
            <a:br>
              <a:rPr lang="en-US" dirty="0" smtClean="0"/>
            </a:br>
            <a:r>
              <a:rPr lang="en-US" dirty="0" smtClean="0"/>
              <a:t>Fort Worth – “Carrying the Torch”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Highlight local musicians and their contributions</a:t>
            </a:r>
          </a:p>
          <a:p>
            <a:pPr lvl="1"/>
            <a:r>
              <a:rPr lang="en-US" dirty="0" smtClean="0"/>
              <a:t>Marvin “Smokey” Montgomery</a:t>
            </a:r>
          </a:p>
          <a:p>
            <a:pPr lvl="1"/>
            <a:r>
              <a:rPr lang="en-US" dirty="0" smtClean="0"/>
              <a:t>Buddy Brady</a:t>
            </a:r>
          </a:p>
          <a:p>
            <a:pPr lvl="1"/>
            <a:r>
              <a:rPr lang="en-US" dirty="0" smtClean="0"/>
              <a:t>Joe Frank Ferguson III</a:t>
            </a:r>
          </a:p>
          <a:p>
            <a:pPr lvl="1"/>
            <a:r>
              <a:rPr lang="en-US" dirty="0" smtClean="0"/>
              <a:t>Al </a:t>
            </a:r>
            <a:r>
              <a:rPr lang="en-US" dirty="0" err="1" smtClean="0"/>
              <a:t>Stricklin</a:t>
            </a:r>
            <a:endParaRPr lang="en-US" dirty="0" smtClean="0"/>
          </a:p>
          <a:p>
            <a:pPr lvl="1"/>
            <a:r>
              <a:rPr lang="en-US" dirty="0" smtClean="0"/>
              <a:t>Louise Rowe</a:t>
            </a:r>
          </a:p>
          <a:p>
            <a:pPr lvl="1"/>
            <a:r>
              <a:rPr lang="en-US" dirty="0" smtClean="0"/>
              <a:t>Leon Rausch</a:t>
            </a:r>
          </a:p>
          <a:p>
            <a:pPr lvl="1"/>
            <a:r>
              <a:rPr lang="en-US" dirty="0" smtClean="0"/>
              <a:t>Tommy </a:t>
            </a:r>
            <a:r>
              <a:rPr lang="en-US" dirty="0" err="1" smtClean="0"/>
              <a:t>Allsup</a:t>
            </a:r>
            <a:endParaRPr lang="en-US" dirty="0" smtClean="0"/>
          </a:p>
          <a:p>
            <a:pPr lvl="1"/>
            <a:r>
              <a:rPr lang="en-US" dirty="0" smtClean="0"/>
              <a:t>Bob </a:t>
            </a:r>
            <a:r>
              <a:rPr lang="en-US" dirty="0" err="1" smtClean="0"/>
              <a:t>Boatright</a:t>
            </a:r>
            <a:endParaRPr lang="en-US" dirty="0" smtClean="0"/>
          </a:p>
          <a:p>
            <a:pPr lvl="1"/>
            <a:r>
              <a:rPr lang="en-US" dirty="0" smtClean="0"/>
              <a:t>Tommy “Wolf” Morrell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“Life stories, musical influences, </a:t>
            </a:r>
            <a:r>
              <a:rPr lang="en-US" dirty="0" smtClean="0"/>
              <a:t>continued projects</a:t>
            </a:r>
            <a:endParaRPr lang="en-US" dirty="0" smtClean="0"/>
          </a:p>
          <a:p>
            <a:r>
              <a:rPr lang="en-US" dirty="0" smtClean="0"/>
              <a:t>Some personal recollections!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2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Louise Rowe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Later projects:</a:t>
            </a:r>
          </a:p>
          <a:p>
            <a:pPr lvl="1"/>
            <a:r>
              <a:rPr lang="en-US" dirty="0" smtClean="0"/>
              <a:t>Tommy </a:t>
            </a:r>
            <a:r>
              <a:rPr lang="en-US" dirty="0" err="1" smtClean="0"/>
              <a:t>Allsup</a:t>
            </a:r>
            <a:r>
              <a:rPr lang="en-US" dirty="0" smtClean="0"/>
              <a:t> and the </a:t>
            </a:r>
            <a:r>
              <a:rPr lang="en-US" dirty="0" err="1" smtClean="0"/>
              <a:t>Southernairs</a:t>
            </a:r>
            <a:endParaRPr lang="en-US" dirty="0" smtClean="0"/>
          </a:p>
          <a:p>
            <a:pPr lvl="1"/>
            <a:r>
              <a:rPr lang="en-US" dirty="0" smtClean="0"/>
              <a:t>Created a fiddle teaching method with future husband, Buddy Beasley, called “The Buddy System”</a:t>
            </a:r>
          </a:p>
          <a:p>
            <a:pPr lvl="2"/>
            <a:r>
              <a:rPr lang="en-US" dirty="0" smtClean="0"/>
              <a:t>Jason Roberts studied this method</a:t>
            </a:r>
          </a:p>
          <a:p>
            <a:pPr lvl="1"/>
            <a:r>
              <a:rPr lang="en-US" dirty="0" smtClean="0"/>
              <a:t>Louise Rowe and The Texan Playboys at Texan Kitchen in Euless</a:t>
            </a:r>
          </a:p>
          <a:p>
            <a:pPr lvl="2"/>
            <a:r>
              <a:rPr lang="en-US" dirty="0" smtClean="0"/>
              <a:t>Larry Reed, Casey Dickens, Wayne Glasson, Billy Briggs</a:t>
            </a:r>
          </a:p>
          <a:p>
            <a:r>
              <a:rPr lang="en-US" dirty="0" smtClean="0"/>
              <a:t>Currently 86 years old and still going!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79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Leon Rausch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752600"/>
            <a:ext cx="3946369" cy="4409351"/>
          </a:xfrm>
        </p:spPr>
      </p:pic>
    </p:spTree>
    <p:extLst>
      <p:ext uri="{BB962C8B-B14F-4D97-AF65-F5344CB8AC3E}">
        <p14:creationId xmlns:p14="http://schemas.microsoft.com/office/powerpoint/2010/main" val="38071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Leon Rausch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Born Edgar Leon Rauch October 2, 1927 in Billings, MO (d. May 14, 2019)</a:t>
            </a:r>
          </a:p>
          <a:p>
            <a:r>
              <a:rPr lang="en-US" dirty="0" smtClean="0"/>
              <a:t>“The Voice of the Texas Playboys”</a:t>
            </a:r>
          </a:p>
          <a:p>
            <a:r>
              <a:rPr lang="en-US" dirty="0" smtClean="0"/>
              <a:t>Musical family</a:t>
            </a:r>
          </a:p>
          <a:p>
            <a:pPr lvl="1"/>
            <a:r>
              <a:rPr lang="en-US" dirty="0" smtClean="0"/>
              <a:t>Sang in church choir at a young age</a:t>
            </a:r>
          </a:p>
          <a:p>
            <a:pPr lvl="1"/>
            <a:r>
              <a:rPr lang="en-US" dirty="0" smtClean="0"/>
              <a:t>Kiddie Club – children’s radio in MO</a:t>
            </a:r>
          </a:p>
          <a:p>
            <a:pPr lvl="1"/>
            <a:r>
              <a:rPr lang="en-US" dirty="0" smtClean="0"/>
              <a:t>Began playing piano at age six, bass fiddle at ten</a:t>
            </a:r>
          </a:p>
          <a:p>
            <a:r>
              <a:rPr lang="en-US" dirty="0" smtClean="0"/>
              <a:t>Joined the Navy in 1946</a:t>
            </a:r>
          </a:p>
          <a:p>
            <a:pPr lvl="1"/>
            <a:r>
              <a:rPr lang="en-US" dirty="0" smtClean="0"/>
              <a:t>Longed for his guitar!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0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Leon Rausch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Began hearing Bob Wills on the radio in CA</a:t>
            </a:r>
          </a:p>
          <a:p>
            <a:pPr lvl="1"/>
            <a:r>
              <a:rPr lang="en-US" dirty="0" smtClean="0"/>
              <a:t>Let’s Ride With Bob – KEEN</a:t>
            </a:r>
          </a:p>
          <a:p>
            <a:pPr lvl="1"/>
            <a:r>
              <a:rPr lang="en-US" dirty="0" smtClean="0"/>
              <a:t>Who would have know just twelve years later he’d join the band?</a:t>
            </a:r>
          </a:p>
          <a:p>
            <a:r>
              <a:rPr lang="en-US" dirty="0" smtClean="0"/>
              <a:t>Move to Tulsa</a:t>
            </a:r>
          </a:p>
          <a:p>
            <a:pPr lvl="1"/>
            <a:r>
              <a:rPr lang="en-US" dirty="0" smtClean="0"/>
              <a:t>Ozark Jubilee</a:t>
            </a:r>
            <a:endParaRPr lang="en-US" dirty="0"/>
          </a:p>
          <a:p>
            <a:pPr lvl="1"/>
            <a:r>
              <a:rPr lang="en-US" dirty="0" smtClean="0"/>
              <a:t>Don Tolle Western All Stars</a:t>
            </a:r>
          </a:p>
          <a:p>
            <a:pPr lvl="1"/>
            <a:r>
              <a:rPr lang="en-US" dirty="0" smtClean="0"/>
              <a:t>Guest on Johnnie Lee Wills show</a:t>
            </a:r>
          </a:p>
          <a:p>
            <a:pPr lvl="1"/>
            <a:r>
              <a:rPr lang="en-US" dirty="0" smtClean="0"/>
              <a:t>Clyde </a:t>
            </a:r>
            <a:r>
              <a:rPr lang="en-US" dirty="0" err="1" smtClean="0"/>
              <a:t>Chesser</a:t>
            </a:r>
            <a:r>
              <a:rPr lang="en-US" dirty="0" smtClean="0"/>
              <a:t> and the Texas Village Boys</a:t>
            </a:r>
          </a:p>
          <a:p>
            <a:pPr lvl="1"/>
            <a:r>
              <a:rPr lang="en-US" dirty="0" smtClean="0"/>
              <a:t>Then…St. Patrick’s Day 1958…</a:t>
            </a:r>
          </a:p>
        </p:txBody>
      </p:sp>
    </p:spTree>
    <p:extLst>
      <p:ext uri="{BB962C8B-B14F-4D97-AF65-F5344CB8AC3E}">
        <p14:creationId xmlns:p14="http://schemas.microsoft.com/office/powerpoint/2010/main" val="97851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Leon Rausch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Met Bob Wills at Lindsey Land Ballroom, OKC</a:t>
            </a:r>
          </a:p>
          <a:p>
            <a:r>
              <a:rPr lang="en-US" dirty="0" smtClean="0"/>
              <a:t>Leon made $120/</a:t>
            </a:r>
            <a:r>
              <a:rPr lang="en-US" dirty="0" err="1" smtClean="0"/>
              <a:t>wk</a:t>
            </a:r>
            <a:r>
              <a:rPr lang="en-US" dirty="0" smtClean="0"/>
              <a:t> at Pittsburgh Glass Company; Bob’s offer was $90/</a:t>
            </a:r>
            <a:r>
              <a:rPr lang="en-US" dirty="0" err="1" smtClean="0"/>
              <a:t>wk</a:t>
            </a:r>
            <a:endParaRPr lang="en-US" dirty="0" smtClean="0"/>
          </a:p>
          <a:p>
            <a:pPr lvl="1"/>
            <a:r>
              <a:rPr lang="en-US" dirty="0" smtClean="0"/>
              <a:t>Vonda: “I’ll go along with whatever you want to do.”</a:t>
            </a:r>
          </a:p>
          <a:p>
            <a:r>
              <a:rPr lang="en-US" dirty="0" smtClean="0"/>
              <a:t>Leon joined from 1958-61</a:t>
            </a:r>
          </a:p>
          <a:p>
            <a:pPr lvl="1"/>
            <a:r>
              <a:rPr lang="en-US" dirty="0" smtClean="0"/>
              <a:t>Toured all over TX, OK, CA, even Las Vegas</a:t>
            </a:r>
          </a:p>
          <a:p>
            <a:pPr lvl="1"/>
            <a:r>
              <a:rPr lang="en-US" dirty="0" smtClean="0"/>
              <a:t>Tommy Duncan rejoined; recordings in 1960</a:t>
            </a:r>
          </a:p>
          <a:p>
            <a:pPr lvl="1"/>
            <a:r>
              <a:rPr lang="en-US" dirty="0" smtClean="0"/>
              <a:t>Leon left due to family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75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Leon Rausch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Later projects </a:t>
            </a:r>
          </a:p>
          <a:p>
            <a:pPr lvl="1"/>
            <a:r>
              <a:rPr lang="en-US" dirty="0" smtClean="0"/>
              <a:t>Johnnie Lee Wills, early 60’s</a:t>
            </a:r>
          </a:p>
          <a:p>
            <a:pPr lvl="1"/>
            <a:r>
              <a:rPr lang="en-US" dirty="0" smtClean="0"/>
              <a:t>Managing the Texas Playboys, 1964		</a:t>
            </a:r>
          </a:p>
          <a:p>
            <a:pPr lvl="2"/>
            <a:r>
              <a:rPr lang="en-US" dirty="0" smtClean="0"/>
              <a:t>House band at Panther Hall, Fort Worth</a:t>
            </a:r>
          </a:p>
          <a:p>
            <a:r>
              <a:rPr lang="en-US" dirty="0" smtClean="0"/>
              <a:t>“The New Texas Playboys” 1964-68</a:t>
            </a:r>
          </a:p>
          <a:p>
            <a:pPr lvl="1"/>
            <a:r>
              <a:rPr lang="en-US" dirty="0" smtClean="0"/>
              <a:t>New recordings</a:t>
            </a:r>
          </a:p>
          <a:p>
            <a:pPr lvl="1"/>
            <a:r>
              <a:rPr lang="en-US" dirty="0" smtClean="0"/>
              <a:t>Bob Wills joined for some dates in 1965</a:t>
            </a:r>
          </a:p>
          <a:p>
            <a:pPr lvl="1"/>
            <a:r>
              <a:rPr lang="en-US" dirty="0" smtClean="0"/>
              <a:t>When Wills fell ill, the group disbanded</a:t>
            </a:r>
          </a:p>
          <a:p>
            <a:r>
              <a:rPr lang="en-US" dirty="0" smtClean="0"/>
              <a:t>Recorded on “For The Last Time” 1973</a:t>
            </a:r>
          </a:p>
          <a:p>
            <a:r>
              <a:rPr lang="en-US" dirty="0" smtClean="0"/>
              <a:t>Leon Rausch Day in Fort Worth – October 2, 1993</a:t>
            </a:r>
          </a:p>
        </p:txBody>
      </p:sp>
    </p:spTree>
    <p:extLst>
      <p:ext uri="{BB962C8B-B14F-4D97-AF65-F5344CB8AC3E}">
        <p14:creationId xmlns:p14="http://schemas.microsoft.com/office/powerpoint/2010/main" val="113754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Leon Rausch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The Texas Playboys under the direction of Leon Rausch and Tommy </a:t>
            </a:r>
            <a:r>
              <a:rPr lang="en-US" dirty="0" err="1" smtClean="0"/>
              <a:t>Allsup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438400"/>
            <a:ext cx="5181600" cy="394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Leon Rausch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39" y="1600200"/>
            <a:ext cx="5138122" cy="4525963"/>
          </a:xfrm>
        </p:spPr>
      </p:pic>
    </p:spTree>
    <p:extLst>
      <p:ext uri="{BB962C8B-B14F-4D97-AF65-F5344CB8AC3E}">
        <p14:creationId xmlns:p14="http://schemas.microsoft.com/office/powerpoint/2010/main" val="312266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Leon Rausch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1341724"/>
            <a:ext cx="6934200" cy="5098948"/>
          </a:xfrm>
        </p:spPr>
      </p:pic>
    </p:spTree>
    <p:extLst>
      <p:ext uri="{BB962C8B-B14F-4D97-AF65-F5344CB8AC3E}">
        <p14:creationId xmlns:p14="http://schemas.microsoft.com/office/powerpoint/2010/main" val="360890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Leon Rausch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19200"/>
            <a:ext cx="6477000" cy="5110354"/>
          </a:xfrm>
        </p:spPr>
      </p:pic>
    </p:spTree>
    <p:extLst>
      <p:ext uri="{BB962C8B-B14F-4D97-AF65-F5344CB8AC3E}">
        <p14:creationId xmlns:p14="http://schemas.microsoft.com/office/powerpoint/2010/main" val="110404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Marvin “Smokey” Montgomery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118" y="1676400"/>
            <a:ext cx="2909681" cy="4352498"/>
          </a:xfrm>
        </p:spPr>
      </p:pic>
    </p:spTree>
    <p:extLst>
      <p:ext uri="{BB962C8B-B14F-4D97-AF65-F5344CB8AC3E}">
        <p14:creationId xmlns:p14="http://schemas.microsoft.com/office/powerpoint/2010/main" val="413794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Tommy </a:t>
            </a:r>
            <a:r>
              <a:rPr lang="en-US" dirty="0" err="1" smtClean="0"/>
              <a:t>Allsup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58181"/>
            <a:ext cx="6096000" cy="3810000"/>
          </a:xfrm>
        </p:spPr>
      </p:pic>
    </p:spTree>
    <p:extLst>
      <p:ext uri="{BB962C8B-B14F-4D97-AF65-F5344CB8AC3E}">
        <p14:creationId xmlns:p14="http://schemas.microsoft.com/office/powerpoint/2010/main" val="187167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Tommy </a:t>
            </a:r>
            <a:r>
              <a:rPr lang="en-US" dirty="0" err="1" smtClean="0"/>
              <a:t>Allsup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Born Thomas Douglas </a:t>
            </a:r>
            <a:r>
              <a:rPr lang="en-US" dirty="0" err="1" smtClean="0"/>
              <a:t>Allsup</a:t>
            </a:r>
            <a:r>
              <a:rPr lang="en-US" dirty="0"/>
              <a:t> </a:t>
            </a:r>
            <a:r>
              <a:rPr lang="en-US" dirty="0" smtClean="0"/>
              <a:t>on November 24, 1931 in Owasso, OK</a:t>
            </a:r>
          </a:p>
          <a:p>
            <a:r>
              <a:rPr lang="en-US" dirty="0" smtClean="0"/>
              <a:t>Known for touring with Buddy Holly 1958-9</a:t>
            </a:r>
          </a:p>
          <a:p>
            <a:pPr lvl="1"/>
            <a:r>
              <a:rPr lang="en-US" dirty="0" smtClean="0"/>
              <a:t>“The Coin Toss”</a:t>
            </a:r>
          </a:p>
          <a:p>
            <a:r>
              <a:rPr lang="en-US" dirty="0" smtClean="0"/>
              <a:t>Accomplished producer/session musician</a:t>
            </a:r>
          </a:p>
          <a:p>
            <a:pPr lvl="1"/>
            <a:r>
              <a:rPr lang="en-US" dirty="0" smtClean="0"/>
              <a:t>Willie Nelson, Roy Orbison, Charlie Rich, Asleep At The Wheel, and countless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2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Tommy </a:t>
            </a:r>
            <a:r>
              <a:rPr lang="en-US" dirty="0" err="1" smtClean="0"/>
              <a:t>Allsup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1970’s - 	</a:t>
            </a:r>
          </a:p>
          <a:p>
            <a:pPr lvl="1"/>
            <a:r>
              <a:rPr lang="en-US" dirty="0" smtClean="0"/>
              <a:t>Move to Fort Worth; opened Tommy’s Head’s Up Saloon</a:t>
            </a:r>
          </a:p>
          <a:p>
            <a:pPr lvl="1"/>
            <a:r>
              <a:rPr lang="en-US" dirty="0" smtClean="0"/>
              <a:t>Produced two albums for AATW</a:t>
            </a:r>
          </a:p>
          <a:p>
            <a:pPr lvl="1"/>
            <a:r>
              <a:rPr lang="en-US" dirty="0" smtClean="0"/>
              <a:t>Produced “For The Last Time” (Bob Wills)</a:t>
            </a:r>
          </a:p>
          <a:p>
            <a:r>
              <a:rPr lang="en-US" dirty="0" smtClean="0"/>
              <a:t>Directed The Texas Playboys with Leon Rausch after Bob’s death</a:t>
            </a:r>
          </a:p>
        </p:txBody>
      </p:sp>
    </p:spTree>
    <p:extLst>
      <p:ext uri="{BB962C8B-B14F-4D97-AF65-F5344CB8AC3E}">
        <p14:creationId xmlns:p14="http://schemas.microsoft.com/office/powerpoint/2010/main" val="217114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Tommy </a:t>
            </a:r>
            <a:r>
              <a:rPr lang="en-US" dirty="0" err="1" smtClean="0"/>
              <a:t>Allsup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05" y="1447800"/>
            <a:ext cx="8229600" cy="4525963"/>
          </a:xfrm>
        </p:spPr>
        <p:txBody>
          <a:bodyPr/>
          <a:lstStyle/>
          <a:p>
            <a:r>
              <a:rPr lang="en-US" dirty="0" smtClean="0"/>
              <a:t>Common Ground Records in </a:t>
            </a:r>
            <a:r>
              <a:rPr lang="en-US" dirty="0" err="1" smtClean="0"/>
              <a:t>Azle</a:t>
            </a:r>
            <a:r>
              <a:rPr lang="en-US" dirty="0" smtClean="0"/>
              <a:t>, TX</a:t>
            </a:r>
          </a:p>
          <a:p>
            <a:pPr lvl="1"/>
            <a:r>
              <a:rPr lang="en-US" dirty="0" smtClean="0"/>
              <a:t>Produced “A Tribute to Bob’s 100</a:t>
            </a:r>
            <a:r>
              <a:rPr lang="en-US" baseline="30000" dirty="0" smtClean="0"/>
              <a:t>th</a:t>
            </a:r>
            <a:r>
              <a:rPr lang="en-US" dirty="0" smtClean="0"/>
              <a:t> Birthday” 2005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855" y="2590800"/>
            <a:ext cx="3908501" cy="384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6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Bob </a:t>
            </a:r>
            <a:r>
              <a:rPr lang="en-US" dirty="0" err="1" smtClean="0"/>
              <a:t>Boatright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2" y="2057400"/>
            <a:ext cx="4673598" cy="3651249"/>
          </a:xfrm>
        </p:spPr>
      </p:pic>
    </p:spTree>
    <p:extLst>
      <p:ext uri="{BB962C8B-B14F-4D97-AF65-F5344CB8AC3E}">
        <p14:creationId xmlns:p14="http://schemas.microsoft.com/office/powerpoint/2010/main" val="420518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Bob </a:t>
            </a:r>
            <a:r>
              <a:rPr lang="en-US" dirty="0" err="1" smtClean="0"/>
              <a:t>Boatright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Born September 30, 1939 in Denison, TX </a:t>
            </a:r>
          </a:p>
          <a:p>
            <a:pPr lvl="1"/>
            <a:r>
              <a:rPr lang="en-US" dirty="0" smtClean="0"/>
              <a:t>(d. December 28, 2008)</a:t>
            </a:r>
          </a:p>
          <a:p>
            <a:r>
              <a:rPr lang="en-US" dirty="0" smtClean="0"/>
              <a:t>Began playing fiddle at age ten	</a:t>
            </a:r>
          </a:p>
          <a:p>
            <a:r>
              <a:rPr lang="en-US" dirty="0" smtClean="0"/>
              <a:t>An academic!</a:t>
            </a:r>
          </a:p>
          <a:p>
            <a:pPr lvl="1"/>
            <a:r>
              <a:rPr lang="en-US" dirty="0" smtClean="0"/>
              <a:t>Majored in math and physics at Midwestern State University in Wichita Falls</a:t>
            </a:r>
          </a:p>
          <a:p>
            <a:pPr lvl="1"/>
            <a:r>
              <a:rPr lang="en-US" dirty="0" smtClean="0"/>
              <a:t>Taught at Cameron University in Lawton, OK, later at Weatherford Junior College</a:t>
            </a:r>
          </a:p>
          <a:p>
            <a:r>
              <a:rPr lang="en-US" dirty="0" smtClean="0"/>
              <a:t>Started a family in the 60’s; played fiddle around Fort Worth dance halls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4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Bob </a:t>
            </a:r>
            <a:r>
              <a:rPr lang="en-US" dirty="0" err="1" smtClean="0"/>
              <a:t>Boatright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Hired to play in The Original Texas Playboys band with Leon Rausch, Tommy </a:t>
            </a:r>
            <a:r>
              <a:rPr lang="en-US" dirty="0" err="1" smtClean="0"/>
              <a:t>Allsup</a:t>
            </a:r>
            <a:r>
              <a:rPr lang="en-US" dirty="0" smtClean="0"/>
              <a:t>, and others</a:t>
            </a:r>
          </a:p>
          <a:p>
            <a:r>
              <a:rPr lang="en-US" dirty="0" smtClean="0"/>
              <a:t>Played with Rausch for 35 years</a:t>
            </a:r>
          </a:p>
          <a:p>
            <a:r>
              <a:rPr lang="en-US" dirty="0" smtClean="0"/>
              <a:t>Contributions and legacy -</a:t>
            </a:r>
          </a:p>
          <a:p>
            <a:pPr lvl="1"/>
            <a:r>
              <a:rPr lang="en-US" dirty="0" smtClean="0"/>
              <a:t>Excellent ear and beautiful fiddle harmonies</a:t>
            </a:r>
          </a:p>
          <a:p>
            <a:pPr lvl="1"/>
            <a:r>
              <a:rPr lang="en-US" dirty="0" smtClean="0"/>
              <a:t>Recorded multiple albums reviving old folk melodies and Western Swing</a:t>
            </a:r>
          </a:p>
          <a:p>
            <a:pPr lvl="1"/>
            <a:r>
              <a:rPr lang="en-US" dirty="0" smtClean="0"/>
              <a:t>Mentoring youth musicians</a:t>
            </a:r>
          </a:p>
          <a:p>
            <a:pPr lvl="1"/>
            <a:r>
              <a:rPr lang="en-US" dirty="0" smtClean="0"/>
              <a:t>He was a PRANKSTER…!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91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Bob </a:t>
            </a:r>
            <a:r>
              <a:rPr lang="en-US" dirty="0" err="1" smtClean="0"/>
              <a:t>Boatright</a:t>
            </a:r>
            <a:r>
              <a:rPr lang="en-US" dirty="0" smtClean="0"/>
              <a:t> Discography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1326336"/>
            <a:ext cx="2085976" cy="20609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90" y="1392964"/>
            <a:ext cx="2060448" cy="2044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415012"/>
            <a:ext cx="2257425" cy="2131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4087957"/>
            <a:ext cx="2212503" cy="2196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087957"/>
            <a:ext cx="2196811" cy="219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4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Tommy “Wolf” Morrell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438263"/>
            <a:ext cx="3048000" cy="4618892"/>
          </a:xfrm>
        </p:spPr>
      </p:pic>
    </p:spTree>
    <p:extLst>
      <p:ext uri="{BB962C8B-B14F-4D97-AF65-F5344CB8AC3E}">
        <p14:creationId xmlns:p14="http://schemas.microsoft.com/office/powerpoint/2010/main" val="309788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Tommy “Wolf” Morrell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Born October 31, 1938 in Little Elm, TX</a:t>
            </a:r>
          </a:p>
          <a:p>
            <a:pPr lvl="1"/>
            <a:r>
              <a:rPr lang="en-US" dirty="0" smtClean="0"/>
              <a:t>Does this date sound familiar?</a:t>
            </a:r>
          </a:p>
          <a:p>
            <a:pPr lvl="2"/>
            <a:r>
              <a:rPr lang="en-US" dirty="0" smtClean="0"/>
              <a:t>War of the Worlds Radio Broadcast on Oct 30, 1938</a:t>
            </a:r>
          </a:p>
          <a:p>
            <a:pPr lvl="2"/>
            <a:r>
              <a:rPr lang="en-US" dirty="0" smtClean="0"/>
              <a:t>Ongoing joke that Wolf was an alien sent to us…</a:t>
            </a:r>
          </a:p>
          <a:p>
            <a:r>
              <a:rPr lang="en-US" dirty="0" smtClean="0"/>
              <a:t>Played and recorded since the 1950’s with:</a:t>
            </a:r>
          </a:p>
          <a:p>
            <a:pPr lvl="1"/>
            <a:r>
              <a:rPr lang="en-US" dirty="0" smtClean="0"/>
              <a:t>The Original Texas Playboys</a:t>
            </a:r>
          </a:p>
          <a:p>
            <a:pPr lvl="1"/>
            <a:r>
              <a:rPr lang="en-US" dirty="0" smtClean="0"/>
              <a:t>Ray Price</a:t>
            </a:r>
          </a:p>
          <a:p>
            <a:pPr lvl="1"/>
            <a:r>
              <a:rPr lang="en-US" dirty="0" smtClean="0"/>
              <a:t>Willie Nelson</a:t>
            </a:r>
          </a:p>
          <a:p>
            <a:pPr lvl="1"/>
            <a:r>
              <a:rPr lang="en-US" dirty="0" smtClean="0"/>
              <a:t>Ernest </a:t>
            </a:r>
            <a:r>
              <a:rPr lang="en-US" dirty="0" err="1" smtClean="0"/>
              <a:t>Tubb</a:t>
            </a:r>
            <a:endParaRPr lang="en-US" dirty="0" smtClean="0"/>
          </a:p>
          <a:p>
            <a:pPr lvl="1"/>
            <a:r>
              <a:rPr lang="en-US" dirty="0" err="1" smtClean="0"/>
              <a:t>Tex</a:t>
            </a:r>
            <a:r>
              <a:rPr lang="en-US" dirty="0" smtClean="0"/>
              <a:t> Williams</a:t>
            </a:r>
          </a:p>
          <a:p>
            <a:pPr lvl="1"/>
            <a:r>
              <a:rPr lang="en-US" dirty="0" smtClean="0"/>
              <a:t>Glen Campbell</a:t>
            </a:r>
          </a:p>
          <a:p>
            <a:pPr lvl="1"/>
            <a:r>
              <a:rPr lang="en-US" dirty="0" smtClean="0"/>
              <a:t>Roy Lee Brown and The Musical Brownies</a:t>
            </a:r>
          </a:p>
          <a:p>
            <a:pPr lvl="1"/>
            <a:r>
              <a:rPr lang="en-US" dirty="0" smtClean="0"/>
              <a:t>Asleep At The Wheel</a:t>
            </a:r>
          </a:p>
          <a:p>
            <a:pPr lvl="1"/>
            <a:r>
              <a:rPr lang="en-US" dirty="0" smtClean="0"/>
              <a:t>And many others…..</a:t>
            </a:r>
          </a:p>
        </p:txBody>
      </p:sp>
    </p:spTree>
    <p:extLst>
      <p:ext uri="{BB962C8B-B14F-4D97-AF65-F5344CB8AC3E}">
        <p14:creationId xmlns:p14="http://schemas.microsoft.com/office/powerpoint/2010/main" val="13678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Marvin “Smokey” Montgomery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Born Marvin Dooley Wetter on March 17, 1913 in </a:t>
            </a:r>
            <a:r>
              <a:rPr lang="en-US" dirty="0" err="1" smtClean="0"/>
              <a:t>Rinard</a:t>
            </a:r>
            <a:r>
              <a:rPr lang="en-US" dirty="0" smtClean="0"/>
              <a:t>, Iowa</a:t>
            </a:r>
          </a:p>
          <a:p>
            <a:r>
              <a:rPr lang="en-US" dirty="0" smtClean="0"/>
              <a:t>Sang in church and started playing banjo by age ten</a:t>
            </a:r>
          </a:p>
          <a:p>
            <a:r>
              <a:rPr lang="en-US" dirty="0" smtClean="0"/>
              <a:t>Played dances and shows through high school to help his family make ends meet</a:t>
            </a:r>
          </a:p>
          <a:p>
            <a:r>
              <a:rPr lang="en-US" dirty="0" smtClean="0"/>
              <a:t>At twenty, he joined a traveling tent show, and eventually ended up in Dallas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Tommy “Wolf” Morrell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Recorded “How The West Was Swung” series with his band, The </a:t>
            </a:r>
            <a:r>
              <a:rPr lang="en-US" dirty="0" err="1" smtClean="0"/>
              <a:t>Timewarp</a:t>
            </a:r>
            <a:r>
              <a:rPr lang="en-US" dirty="0" smtClean="0"/>
              <a:t> </a:t>
            </a:r>
            <a:r>
              <a:rPr lang="en-US" dirty="0" err="1" smtClean="0"/>
              <a:t>Tophands</a:t>
            </a:r>
            <a:endParaRPr lang="en-US" dirty="0" smtClean="0"/>
          </a:p>
          <a:p>
            <a:pPr lvl="1"/>
            <a:r>
              <a:rPr lang="en-US" dirty="0" smtClean="0"/>
              <a:t>Fifteen volumes!</a:t>
            </a:r>
          </a:p>
          <a:p>
            <a:r>
              <a:rPr lang="en-US" dirty="0" smtClean="0"/>
              <a:t>Joined The Texas Panthers with Leon Rausch, Leon Chambers, Tommy Dee, Bobby </a:t>
            </a:r>
            <a:r>
              <a:rPr lang="en-US" dirty="0" err="1" smtClean="0"/>
              <a:t>Boatright</a:t>
            </a:r>
            <a:endParaRPr lang="en-US" dirty="0" smtClean="0"/>
          </a:p>
          <a:p>
            <a:r>
              <a:rPr lang="en-US" dirty="0" smtClean="0"/>
              <a:t>Inducted into the Texas Steel Guitar Hall of Fame in 1988</a:t>
            </a:r>
          </a:p>
          <a:p>
            <a:r>
              <a:rPr lang="en-US" dirty="0" smtClean="0"/>
              <a:t>Most of what I know about Tommy is an oral history and from our friendship…</a:t>
            </a:r>
          </a:p>
          <a:p>
            <a:pPr lvl="1"/>
            <a:r>
              <a:rPr lang="en-US" dirty="0" smtClean="0"/>
              <a:t>Story time!</a:t>
            </a:r>
          </a:p>
          <a:p>
            <a:r>
              <a:rPr lang="en-US" dirty="0" smtClean="0"/>
              <a:t>Died January 29, 2007 in Little Elm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8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Tom Morrell Discography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786" y="4026937"/>
            <a:ext cx="2550414" cy="26024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31409"/>
            <a:ext cx="2590800" cy="2599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64" y="4038600"/>
            <a:ext cx="2590800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231409"/>
            <a:ext cx="2590800" cy="255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Marvin “Smokey” Montgomery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Chose his stage name because of actor, Robert Montgomery</a:t>
            </a:r>
          </a:p>
          <a:p>
            <a:r>
              <a:rPr lang="en-US" dirty="0" smtClean="0"/>
              <a:t>Eventually joined the Light Crust Doughboys in 1935</a:t>
            </a:r>
          </a:p>
          <a:p>
            <a:r>
              <a:rPr lang="en-US" dirty="0" smtClean="0"/>
              <a:t>During WWII, he manufactured six-inch shells for the U.S. Navy</a:t>
            </a:r>
          </a:p>
          <a:p>
            <a:r>
              <a:rPr lang="en-US" dirty="0" smtClean="0"/>
              <a:t>Musical style and influence –</a:t>
            </a:r>
          </a:p>
          <a:p>
            <a:pPr lvl="1"/>
            <a:r>
              <a:rPr lang="en-US" dirty="0" smtClean="0"/>
              <a:t>Fast banjo rhythm – “so fast his hands blurred” and “looked like smoke” on television!</a:t>
            </a:r>
          </a:p>
          <a:p>
            <a:pPr lvl="1"/>
            <a:r>
              <a:rPr lang="en-US" dirty="0" smtClean="0"/>
              <a:t>Signature sound in the rhythm section</a:t>
            </a:r>
          </a:p>
        </p:txBody>
      </p:sp>
    </p:spTree>
    <p:extLst>
      <p:ext uri="{BB962C8B-B14F-4D97-AF65-F5344CB8AC3E}">
        <p14:creationId xmlns:p14="http://schemas.microsoft.com/office/powerpoint/2010/main" val="364878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Marvin “Smokey” Montgomery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Later projects –</a:t>
            </a:r>
          </a:p>
          <a:p>
            <a:pPr lvl="1"/>
            <a:r>
              <a:rPr lang="en-US" dirty="0" smtClean="0"/>
              <a:t>Levee Banjo Band/Levee Singers</a:t>
            </a:r>
          </a:p>
          <a:p>
            <a:pPr lvl="1"/>
            <a:r>
              <a:rPr lang="en-US" dirty="0" smtClean="0"/>
              <a:t>Built </a:t>
            </a:r>
            <a:r>
              <a:rPr lang="en-US" dirty="0" err="1" smtClean="0"/>
              <a:t>Sumet</a:t>
            </a:r>
            <a:r>
              <a:rPr lang="en-US" dirty="0" smtClean="0"/>
              <a:t>-Burnet studios in 1962</a:t>
            </a:r>
          </a:p>
          <a:p>
            <a:pPr lvl="1"/>
            <a:r>
              <a:rPr lang="en-US" dirty="0" smtClean="0"/>
              <a:t>Part of “For The Last Time” (Bob Wills)</a:t>
            </a:r>
          </a:p>
          <a:p>
            <a:pPr lvl="1"/>
            <a:r>
              <a:rPr lang="en-US" dirty="0" smtClean="0"/>
              <a:t>Smokey and the Bearcats – 1980’s</a:t>
            </a:r>
          </a:p>
          <a:p>
            <a:pPr lvl="1"/>
            <a:r>
              <a:rPr lang="en-US" dirty="0" smtClean="0"/>
              <a:t>April 1989: inducted in TX Western Swing HOF</a:t>
            </a:r>
          </a:p>
          <a:p>
            <a:pPr lvl="1"/>
            <a:r>
              <a:rPr lang="en-US" dirty="0" smtClean="0"/>
              <a:t>1990’s: The Doughboys shift toward gospel</a:t>
            </a:r>
          </a:p>
          <a:p>
            <a:r>
              <a:rPr lang="en-US" dirty="0" smtClean="0"/>
              <a:t>Died June 6, 2001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9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Buddy Brady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72469"/>
            <a:ext cx="5486400" cy="3781425"/>
          </a:xfrm>
        </p:spPr>
      </p:pic>
    </p:spTree>
    <p:extLst>
      <p:ext uri="{BB962C8B-B14F-4D97-AF65-F5344CB8AC3E}">
        <p14:creationId xmlns:p14="http://schemas.microsoft.com/office/powerpoint/2010/main" val="306739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Buddy Brady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Born Eugene Chapman Brady on July 21, 1929 in Tyler, TX</a:t>
            </a:r>
          </a:p>
          <a:p>
            <a:r>
              <a:rPr lang="en-US" dirty="0" smtClean="0"/>
              <a:t>Moved to Dallas in 1953</a:t>
            </a:r>
          </a:p>
          <a:p>
            <a:r>
              <a:rPr lang="en-US" dirty="0" smtClean="0"/>
              <a:t>Fiddled for “The Shindig Show” on WFFA until 1956</a:t>
            </a:r>
          </a:p>
          <a:p>
            <a:r>
              <a:rPr lang="en-US" dirty="0" smtClean="0"/>
              <a:t>Fiddled with The </a:t>
            </a:r>
            <a:r>
              <a:rPr lang="en-US" dirty="0" err="1" smtClean="0"/>
              <a:t>Lightcrust</a:t>
            </a:r>
            <a:r>
              <a:rPr lang="en-US" dirty="0" smtClean="0"/>
              <a:t> Doughboys</a:t>
            </a:r>
          </a:p>
          <a:p>
            <a:r>
              <a:rPr lang="en-US" dirty="0" smtClean="0"/>
              <a:t>Campaigned with W. Lee “Pappy” </a:t>
            </a:r>
            <a:r>
              <a:rPr lang="en-US" dirty="0" err="1" smtClean="0"/>
              <a:t>O’Daniel</a:t>
            </a:r>
            <a:r>
              <a:rPr lang="en-US" dirty="0" smtClean="0"/>
              <a:t> all over Texas</a:t>
            </a:r>
          </a:p>
          <a:p>
            <a:r>
              <a:rPr lang="en-US" dirty="0" smtClean="0"/>
              <a:t>Longhorn Ballroom (Dallas) – on-air channel 11 Western music segment until 1985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1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Buddy Brady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Toured with </a:t>
            </a:r>
            <a:r>
              <a:rPr lang="en-US" dirty="0" err="1" smtClean="0"/>
              <a:t>Tex</a:t>
            </a:r>
            <a:r>
              <a:rPr lang="en-US" dirty="0" smtClean="0"/>
              <a:t> Ritter in the rodeo scene</a:t>
            </a:r>
          </a:p>
          <a:p>
            <a:r>
              <a:rPr lang="en-US" dirty="0" smtClean="0"/>
              <a:t>Lefty </a:t>
            </a:r>
            <a:r>
              <a:rPr lang="en-US" dirty="0" err="1" smtClean="0"/>
              <a:t>Frizzell</a:t>
            </a:r>
            <a:r>
              <a:rPr lang="en-US" dirty="0" smtClean="0"/>
              <a:t>, Big “D” Jamboree</a:t>
            </a:r>
          </a:p>
          <a:p>
            <a:r>
              <a:rPr lang="en-US" dirty="0" smtClean="0"/>
              <a:t>Owner of Brady Violin Shop near SMU</a:t>
            </a:r>
          </a:p>
          <a:p>
            <a:r>
              <a:rPr lang="en-US" dirty="0" smtClean="0"/>
              <a:t>Eventually became the house band for the Mesquite Championship Rodeo in 1989 until his death on November 16,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6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1280</Words>
  <Application>Microsoft Office PowerPoint</Application>
  <PresentationFormat>On-screen Show (4:3)</PresentationFormat>
  <Paragraphs>211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Western Swing &amp; Cowtown</vt:lpstr>
      <vt:lpstr>The Western Swing sidemen of  Fort Worth – “Carrying the Torch”</vt:lpstr>
      <vt:lpstr>Marvin “Smokey” Montgomery</vt:lpstr>
      <vt:lpstr>Marvin “Smokey” Montgomery</vt:lpstr>
      <vt:lpstr>Marvin “Smokey” Montgomery</vt:lpstr>
      <vt:lpstr>Marvin “Smokey” Montgomery</vt:lpstr>
      <vt:lpstr>Buddy Brady</vt:lpstr>
      <vt:lpstr>Buddy Brady</vt:lpstr>
      <vt:lpstr>Buddy Brady</vt:lpstr>
      <vt:lpstr>Buddy Brady</vt:lpstr>
      <vt:lpstr>Joe Frank Ferguson III</vt:lpstr>
      <vt:lpstr>Joe Frank Ferguson III</vt:lpstr>
      <vt:lpstr>The Last “Original Texas Playboys” Concert</vt:lpstr>
      <vt:lpstr>The Set List….</vt:lpstr>
      <vt:lpstr>Al Stricklin</vt:lpstr>
      <vt:lpstr>Al Stricklin</vt:lpstr>
      <vt:lpstr>Al Stricklin</vt:lpstr>
      <vt:lpstr>Louise Rowe</vt:lpstr>
      <vt:lpstr>Louise Rowe</vt:lpstr>
      <vt:lpstr>Louise Rowe</vt:lpstr>
      <vt:lpstr>Leon Rausch</vt:lpstr>
      <vt:lpstr>Leon Rausch</vt:lpstr>
      <vt:lpstr>Leon Rausch</vt:lpstr>
      <vt:lpstr>Leon Rausch</vt:lpstr>
      <vt:lpstr>Leon Rausch</vt:lpstr>
      <vt:lpstr>Leon Rausch</vt:lpstr>
      <vt:lpstr>Leon Rausch</vt:lpstr>
      <vt:lpstr>Leon Rausch</vt:lpstr>
      <vt:lpstr>Leon Rausch</vt:lpstr>
      <vt:lpstr>Tommy Allsup</vt:lpstr>
      <vt:lpstr>Tommy Allsup</vt:lpstr>
      <vt:lpstr>Tommy Allsup</vt:lpstr>
      <vt:lpstr>Tommy Allsup</vt:lpstr>
      <vt:lpstr>Bob Boatright</vt:lpstr>
      <vt:lpstr>Bob Boatright</vt:lpstr>
      <vt:lpstr>Bob Boatright</vt:lpstr>
      <vt:lpstr>Bob Boatright Discography</vt:lpstr>
      <vt:lpstr>Tommy “Wolf” Morrell</vt:lpstr>
      <vt:lpstr>Tommy “Wolf” Morrell</vt:lpstr>
      <vt:lpstr>Tommy “Wolf” Morrell</vt:lpstr>
      <vt:lpstr>Select Tom Morrell Discography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Western Swing &amp; Cowtown</dc:title>
  <dc:creator>Ginny Mac</dc:creator>
  <cp:lastModifiedBy>Ginny Mac</cp:lastModifiedBy>
  <cp:revision>36</cp:revision>
  <dcterms:created xsi:type="dcterms:W3CDTF">2019-07-16T15:45:23Z</dcterms:created>
  <dcterms:modified xsi:type="dcterms:W3CDTF">2019-07-16T19:52:14Z</dcterms:modified>
</cp:coreProperties>
</file>